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5"/>
  </p:notesMasterIdLst>
  <p:sldIdLst>
    <p:sldId id="257" r:id="rId5"/>
    <p:sldId id="259" r:id="rId6"/>
    <p:sldId id="262" r:id="rId7"/>
    <p:sldId id="264" r:id="rId8"/>
    <p:sldId id="270" r:id="rId9"/>
    <p:sldId id="277" r:id="rId10"/>
    <p:sldId id="276" r:id="rId11"/>
    <p:sldId id="275" r:id="rId12"/>
    <p:sldId id="274"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E58FF0-99F5-9A54-668F-8E6DECF953AD}" v="19" dt="2026-09-25T14:08:33.3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93" d="100"/>
          <a:sy n="93" d="100"/>
        </p:scale>
        <p:origin x="10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issa Boulton" userId="S::melissa.boulton@adm.eastern-mat.co.uk::2ce1dd73-8ef2-41bb-a9bf-5cbe42f7fe45" providerId="AD" clId="Web-{F1E58FF0-99F5-9A54-668F-8E6DECF953AD}"/>
    <pc:docChg chg="modSld">
      <pc:chgData name="Melissa Boulton" userId="S::melissa.boulton@adm.eastern-mat.co.uk::2ce1dd73-8ef2-41bb-a9bf-5cbe42f7fe45" providerId="AD" clId="Web-{F1E58FF0-99F5-9A54-668F-8E6DECF953AD}" dt="2026-09-25T14:08:33.348" v="18"/>
      <pc:docMkLst>
        <pc:docMk/>
      </pc:docMkLst>
      <pc:sldChg chg="modSp">
        <pc:chgData name="Melissa Boulton" userId="S::melissa.boulton@adm.eastern-mat.co.uk::2ce1dd73-8ef2-41bb-a9bf-5cbe42f7fe45" providerId="AD" clId="Web-{F1E58FF0-99F5-9A54-668F-8E6DECF953AD}" dt="2026-09-25T14:08:33.348" v="18"/>
        <pc:sldMkLst>
          <pc:docMk/>
          <pc:sldMk cId="2755977508" sldId="262"/>
        </pc:sldMkLst>
        <pc:graphicFrameChg chg="mod modGraphic">
          <ac:chgData name="Melissa Boulton" userId="S::melissa.boulton@adm.eastern-mat.co.uk::2ce1dd73-8ef2-41bb-a9bf-5cbe42f7fe45" providerId="AD" clId="Web-{F1E58FF0-99F5-9A54-668F-8E6DECF953AD}" dt="2026-09-25T14:08:33.348" v="18"/>
          <ac:graphicFrameMkLst>
            <pc:docMk/>
            <pc:sldMk cId="2755977508" sldId="262"/>
            <ac:graphicFrameMk id="5" creationId="{BB7A6755-CF87-7230-570A-7309BBAF653F}"/>
          </ac:graphicFrameMkLst>
        </pc:graphicFrameChg>
      </pc:sldChg>
    </pc:docChg>
  </pc:docChgLst>
  <pc:docChgLst>
    <pc:chgData name="Melissa Boulton" userId="S::melissa.boulton@adm.eastern-mat.co.uk::2ce1dd73-8ef2-41bb-a9bf-5cbe42f7fe45" providerId="AD" clId="Web-{D2CF0853-8AA7-6835-D06C-060C84612BB1}"/>
    <pc:docChg chg="modSld">
      <pc:chgData name="Melissa Boulton" userId="S::melissa.boulton@adm.eastern-mat.co.uk::2ce1dd73-8ef2-41bb-a9bf-5cbe42f7fe45" providerId="AD" clId="Web-{D2CF0853-8AA7-6835-D06C-060C84612BB1}" dt="2026-09-11T06:34:11.441" v="31" actId="20577"/>
      <pc:docMkLst>
        <pc:docMk/>
      </pc:docMkLst>
      <pc:sldChg chg="modSp">
        <pc:chgData name="Melissa Boulton" userId="S::melissa.boulton@adm.eastern-mat.co.uk::2ce1dd73-8ef2-41bb-a9bf-5cbe42f7fe45" providerId="AD" clId="Web-{D2CF0853-8AA7-6835-D06C-060C84612BB1}" dt="2026-09-11T06:33:33.033" v="9" actId="20577"/>
        <pc:sldMkLst>
          <pc:docMk/>
          <pc:sldMk cId="3120658537" sldId="270"/>
        </pc:sldMkLst>
        <pc:spChg chg="mod">
          <ac:chgData name="Melissa Boulton" userId="S::melissa.boulton@adm.eastern-mat.co.uk::2ce1dd73-8ef2-41bb-a9bf-5cbe42f7fe45" providerId="AD" clId="Web-{D2CF0853-8AA7-6835-D06C-060C84612BB1}" dt="2026-09-11T06:33:33.033" v="9" actId="20577"/>
          <ac:spMkLst>
            <pc:docMk/>
            <pc:sldMk cId="3120658537" sldId="270"/>
            <ac:spMk id="4" creationId="{1CFA53F3-F0F5-4362-4434-1CA64B94EA7D}"/>
          </ac:spMkLst>
        </pc:spChg>
      </pc:sldChg>
      <pc:sldChg chg="modSp">
        <pc:chgData name="Melissa Boulton" userId="S::melissa.boulton@adm.eastern-mat.co.uk::2ce1dd73-8ef2-41bb-a9bf-5cbe42f7fe45" providerId="AD" clId="Web-{D2CF0853-8AA7-6835-D06C-060C84612BB1}" dt="2026-09-11T06:34:11.441" v="31" actId="20577"/>
        <pc:sldMkLst>
          <pc:docMk/>
          <pc:sldMk cId="1720532140" sldId="274"/>
        </pc:sldMkLst>
        <pc:spChg chg="mod">
          <ac:chgData name="Melissa Boulton" userId="S::melissa.boulton@adm.eastern-mat.co.uk::2ce1dd73-8ef2-41bb-a9bf-5cbe42f7fe45" providerId="AD" clId="Web-{D2CF0853-8AA7-6835-D06C-060C84612BB1}" dt="2026-09-11T06:34:11.441" v="31" actId="20577"/>
          <ac:spMkLst>
            <pc:docMk/>
            <pc:sldMk cId="1720532140" sldId="274"/>
            <ac:spMk id="4" creationId="{7415927F-87F2-05EB-8DD1-359F1166BACC}"/>
          </ac:spMkLst>
        </pc:spChg>
      </pc:sldChg>
      <pc:sldChg chg="modSp">
        <pc:chgData name="Melissa Boulton" userId="S::melissa.boulton@adm.eastern-mat.co.uk::2ce1dd73-8ef2-41bb-a9bf-5cbe42f7fe45" providerId="AD" clId="Web-{D2CF0853-8AA7-6835-D06C-060C84612BB1}" dt="2026-09-11T06:34:06.175" v="24" actId="20577"/>
        <pc:sldMkLst>
          <pc:docMk/>
          <pc:sldMk cId="2536211415" sldId="275"/>
        </pc:sldMkLst>
        <pc:spChg chg="mod">
          <ac:chgData name="Melissa Boulton" userId="S::melissa.boulton@adm.eastern-mat.co.uk::2ce1dd73-8ef2-41bb-a9bf-5cbe42f7fe45" providerId="AD" clId="Web-{D2CF0853-8AA7-6835-D06C-060C84612BB1}" dt="2026-09-11T06:34:06.175" v="24" actId="20577"/>
          <ac:spMkLst>
            <pc:docMk/>
            <pc:sldMk cId="2536211415" sldId="275"/>
            <ac:spMk id="4" creationId="{3503C286-6601-B5F6-57C4-A0836621D28E}"/>
          </ac:spMkLst>
        </pc:spChg>
      </pc:sldChg>
      <pc:sldChg chg="modSp">
        <pc:chgData name="Melissa Boulton" userId="S::melissa.boulton@adm.eastern-mat.co.uk::2ce1dd73-8ef2-41bb-a9bf-5cbe42f7fe45" providerId="AD" clId="Web-{D2CF0853-8AA7-6835-D06C-060C84612BB1}" dt="2026-09-11T06:33:58.722" v="23" actId="20577"/>
        <pc:sldMkLst>
          <pc:docMk/>
          <pc:sldMk cId="2883864405" sldId="276"/>
        </pc:sldMkLst>
        <pc:spChg chg="mod">
          <ac:chgData name="Melissa Boulton" userId="S::melissa.boulton@adm.eastern-mat.co.uk::2ce1dd73-8ef2-41bb-a9bf-5cbe42f7fe45" providerId="AD" clId="Web-{D2CF0853-8AA7-6835-D06C-060C84612BB1}" dt="2026-09-11T06:33:58.722" v="23" actId="20577"/>
          <ac:spMkLst>
            <pc:docMk/>
            <pc:sldMk cId="2883864405" sldId="276"/>
            <ac:spMk id="4" creationId="{D9EC24E5-DBE8-47EA-B1DE-D1192E89143D}"/>
          </ac:spMkLst>
        </pc:spChg>
      </pc:sldChg>
      <pc:sldChg chg="modSp">
        <pc:chgData name="Melissa Boulton" userId="S::melissa.boulton@adm.eastern-mat.co.uk::2ce1dd73-8ef2-41bb-a9bf-5cbe42f7fe45" providerId="AD" clId="Web-{D2CF0853-8AA7-6835-D06C-060C84612BB1}" dt="2026-09-11T06:33:39.252" v="11" actId="20577"/>
        <pc:sldMkLst>
          <pc:docMk/>
          <pc:sldMk cId="2920400790" sldId="277"/>
        </pc:sldMkLst>
        <pc:spChg chg="mod">
          <ac:chgData name="Melissa Boulton" userId="S::melissa.boulton@adm.eastern-mat.co.uk::2ce1dd73-8ef2-41bb-a9bf-5cbe42f7fe45" providerId="AD" clId="Web-{D2CF0853-8AA7-6835-D06C-060C84612BB1}" dt="2026-09-11T06:33:39.252" v="11" actId="20577"/>
          <ac:spMkLst>
            <pc:docMk/>
            <pc:sldMk cId="2920400790" sldId="277"/>
            <ac:spMk id="4" creationId="{08956E3B-44E3-C739-9807-F5B3AC7641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6F945E-ADC1-411E-A0A4-DC37000A0AEF}" type="datetimeFigureOut">
              <a:rPr lang="en-GB" smtClean="0"/>
              <a:t>25/09/2026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A62081-0C35-4227-BE91-0A4F687212F9}" type="slidenum">
              <a:rPr lang="en-GB" smtClean="0"/>
              <a:t>‹#›</a:t>
            </a:fld>
            <a:endParaRPr lang="en-GB"/>
          </a:p>
        </p:txBody>
      </p:sp>
    </p:spTree>
    <p:extLst>
      <p:ext uri="{BB962C8B-B14F-4D97-AF65-F5344CB8AC3E}">
        <p14:creationId xmlns:p14="http://schemas.microsoft.com/office/powerpoint/2010/main" val="3685990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A62081-0C35-4227-BE91-0A4F687212F9}" type="slidenum">
              <a:rPr lang="en-GB" smtClean="0"/>
              <a:t>2</a:t>
            </a:fld>
            <a:endParaRPr lang="en-GB"/>
          </a:p>
        </p:txBody>
      </p:sp>
    </p:spTree>
    <p:extLst>
      <p:ext uri="{BB962C8B-B14F-4D97-AF65-F5344CB8AC3E}">
        <p14:creationId xmlns:p14="http://schemas.microsoft.com/office/powerpoint/2010/main" val="3292226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9/25/2026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swimming.org/school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3"/>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599445454"/>
              </p:ext>
            </p:extLst>
          </p:nvPr>
        </p:nvGraphicFramePr>
        <p:xfrm>
          <a:off x="304799" y="730421"/>
          <a:ext cx="5530128" cy="33528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156080">
                  <a:extLst>
                    <a:ext uri="{9D8B030D-6E8A-4147-A177-3AD203B41FA5}">
                      <a16:colId xmlns:a16="http://schemas.microsoft.com/office/drawing/2014/main" val="279180329"/>
                    </a:ext>
                  </a:extLst>
                </a:gridCol>
                <a:gridCol w="1662061">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4"/>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2">
                              <a:lumMod val="90000"/>
                              <a:lumOff val="10000"/>
                            </a:schemeClr>
                          </a:solidFill>
                          <a:latin typeface="Calibri" panose="020F0502020204030204" pitchFamily="34" charset="0"/>
                          <a:cs typeface="Calibri" panose="020F0502020204030204" pitchFamily="34" charset="0"/>
                        </a:rPr>
                        <a:t>75% of pupils in year 6 could swim 25 metres unaided.</a:t>
                      </a:r>
                    </a:p>
                    <a:p>
                      <a:endParaRPr lang="en-US" sz="700" b="1" dirty="0">
                        <a:solidFill>
                          <a:schemeClr val="tx2">
                            <a:lumMod val="90000"/>
                            <a:lumOff val="10000"/>
                          </a:schemeClr>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Evidenced against and date recorded in line with National PE curriculum outcomes for school swimming and water safety and swim England as an awarding body for the school swimming award achieved, collected by poolside swimming teachers. </a:t>
                      </a:r>
                      <a:endParaRPr lang="en-US" sz="700" b="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to reach as close to 100% as possible, to ensure all children leave primary school with water safety.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tx2">
                              <a:lumMod val="90000"/>
                              <a:lumOff val="10000"/>
                            </a:schemeClr>
                          </a:solidFill>
                          <a:latin typeface="Calibri" panose="020F0502020204030204" pitchFamily="34" charset="0"/>
                          <a:cs typeface="Calibri" panose="020F0502020204030204" pitchFamily="34" charset="0"/>
                        </a:rPr>
                        <a:t>75% of pupils in year 6 could swim 25 metres using a range of strokes effectively.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Evidenced against and date recorded in line with National PE curriculum outcomes for school swimming and water safety and swim England as an awarding body for the school swimming award achieved, collected by poolside swimming teachers.</a:t>
                      </a:r>
                      <a:endParaRPr lang="en-US" sz="700" b="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to reach as close to 100% as possible, to ensure all children have a range of strokes to safely enter water.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tx2">
                              <a:lumMod val="90000"/>
                              <a:lumOff val="10000"/>
                            </a:schemeClr>
                          </a:solidFill>
                          <a:latin typeface="Calibri" panose="020F0502020204030204" pitchFamily="34" charset="0"/>
                          <a:cs typeface="Calibri" panose="020F0502020204030204" pitchFamily="34" charset="0"/>
                        </a:rPr>
                        <a:t>75% of pupils in year 6 could perform safe self-rescue in different water-based situations.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Evidenced against and date recorded in line with National PE curriculum outcomes for school swimming and water safety and swim England as an awarding body for the school swimming award achieved, collected by poolside swimming teachers and staff.</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to reach 100% to ensure all children understand how to safely exit familiar and unfamiliar waters.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821680324"/>
              </p:ext>
            </p:extLst>
          </p:nvPr>
        </p:nvGraphicFramePr>
        <p:xfrm>
          <a:off x="149378" y="99646"/>
          <a:ext cx="5813967" cy="3368040"/>
        </p:xfrm>
        <a:graphic>
          <a:graphicData uri="http://schemas.openxmlformats.org/drawingml/2006/table">
            <a:tbl>
              <a:tblPr firstRow="1" bandRow="1">
                <a:tableStyleId>{5C22544A-7EE6-4342-B048-85BDC9FD1C3A}</a:tableStyleId>
              </a:tblPr>
              <a:tblGrid>
                <a:gridCol w="1094647">
                  <a:extLst>
                    <a:ext uri="{9D8B030D-6E8A-4147-A177-3AD203B41FA5}">
                      <a16:colId xmlns:a16="http://schemas.microsoft.com/office/drawing/2014/main" val="1397519339"/>
                    </a:ext>
                  </a:extLst>
                </a:gridCol>
                <a:gridCol w="2818672">
                  <a:extLst>
                    <a:ext uri="{9D8B030D-6E8A-4147-A177-3AD203B41FA5}">
                      <a16:colId xmlns:a16="http://schemas.microsoft.com/office/drawing/2014/main" val="279180329"/>
                    </a:ext>
                  </a:extLst>
                </a:gridCol>
                <a:gridCol w="1900648">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With the excellent implementation of outside coaches and professionals coming into school, our staff received an increase in knowledge and confidence in teaching PE and sporting activities with a greater emphasis on teaching points in lessons.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Training and events with other local schools and staff has also ensured strong relationships have built where schools and staff can offer guidance throughout different sporting events and lessons.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An extensive amount of time and knowledge is needed to have full confidence in all sporting areas, meaning we must continue with this growth of knowledge and confidence offered to staff teaching PE.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Continuation of outside coaches and experience from sporting expertise will further support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Participation of students across both academies has strongly grown over the coming years. More children voice PE being a favourite subject and that they enjoy the lessons they are taught.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Less refusals of PE lessons occurring, with little to none happening through behaviour or lack of enjoyment to take part.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Sports day was another success with opportunity for every child to take part from year 1 to year 6. Receptions sports day was also successful for participation and inclusion.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An opportunity to improve here will be to find out from the children which areas of sport they enjoy most and how they would like to see this grow within their school.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Last year we saw a growth in local clubs and sporting teams offering competitions at their facilities, so to fully benefit from this, we need to reach out to clubs to come into school so children know where to go for sports outside of school. This will encourage further for them to be active outside of school.</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964507927"/>
              </p:ext>
            </p:extLst>
          </p:nvPr>
        </p:nvGraphicFramePr>
        <p:xfrm>
          <a:off x="100138" y="110014"/>
          <a:ext cx="5919536" cy="4099560"/>
        </p:xfrm>
        <a:graphic>
          <a:graphicData uri="http://schemas.openxmlformats.org/drawingml/2006/table">
            <a:tbl>
              <a:tblPr firstRow="1" bandRow="1">
                <a:tableStyleId>{5C22544A-7EE6-4342-B048-85BDC9FD1C3A}</a:tableStyleId>
              </a:tblPr>
              <a:tblGrid>
                <a:gridCol w="900649">
                  <a:extLst>
                    <a:ext uri="{9D8B030D-6E8A-4147-A177-3AD203B41FA5}">
                      <a16:colId xmlns:a16="http://schemas.microsoft.com/office/drawing/2014/main" val="1397519339"/>
                    </a:ext>
                  </a:extLst>
                </a:gridCol>
                <a:gridCol w="3272589">
                  <a:extLst>
                    <a:ext uri="{9D8B030D-6E8A-4147-A177-3AD203B41FA5}">
                      <a16:colId xmlns:a16="http://schemas.microsoft.com/office/drawing/2014/main" val="279180329"/>
                    </a:ext>
                  </a:extLst>
                </a:gridCol>
                <a:gridCol w="1746298">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17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Our PE boards have been an excellent way of raising the profile and importance of Sport across the academies. Children are understanding PE is a subject which not only involves the physical aspect, but also the mental and emotional aspect. They are learning more life skills such as team working and communication to support in other areas of their lives.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have also used the PE WOW days to raise the profile of PE across the academies through exploring a love of sport and </a:t>
                      </a:r>
                      <a:r>
                        <a:rPr lang="en-GB" sz="700" dirty="0">
                          <a:latin typeface="Calibri" panose="020F0502020204030204" pitchFamily="34" charset="0"/>
                          <a:cs typeface="Calibri" panose="020F0502020204030204" pitchFamily="34" charset="0"/>
                        </a:rPr>
                        <a:t>showing the exciting and interesting ways,</a:t>
                      </a:r>
                      <a:r>
                        <a:rPr lang="en-US" sz="700" dirty="0">
                          <a:latin typeface="Calibri" panose="020F0502020204030204" pitchFamily="34" charset="0"/>
                          <a:cs typeface="Calibri" panose="020F0502020204030204" pitchFamily="34" charset="0"/>
                        </a:rPr>
                        <a:t> this can be explored. (Glow in the dark dodgeball). This was inclusive of all children so we had a maximum participation.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Boards have been re-updated for the new coming year with a greater emphasis to staff teaching PE to make this purposeful. Use them for key vocabulary, areas to point children if they want to progress further and explain how they can develop their skills per lesson.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across the long-term plan cover a range of physical skills  alongside sporting opportunity. We want to encourage and expose children to an extensive list of sort, so they can make judgement for themselves on which they enjoy. We have slowly been integrating a love of golf among year groups which would be excellent to excel with the popularity of this sport increasing in the country.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Access to sports for both boys and girls has been a success especially in local sports events, whereby we recognize some areas of sport require separate gender competitions. This has allowed the competitiveness and engagement of both to progress. This has been seen mostly within football.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 improve further, a greater emphasis on inclusion of both boys and girls could be developed in more sporting events to ensure the offer is inclusive of both. We want all children to feel safe and comfortable with taking part in any sport. Girls football festivals have been excellent in building their confidence, and this could be mirrored with other sports such as rugby.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Competitive sport is an area we are particularly proud of. Last year the academies attended to over 20 competitive and engaging events in the local area. Some of these events allowed our children to progress to county level sporting events in which they showed a sense of pride and achievement in their abilities.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This needs to continue, with an even greater focus on in school competition, where we can ensure the love of competing and understanding losses, can be taught through lessons. This way children can succeed and have the tools to deal with wins and losses in the future.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Lunch time provision</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91957325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the least active children across the school.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Offer a wide range of equipment, staff at lunch to lead/run specific games or sports across lunchtimes, pupil voice, to understand what the children would like to play in their free 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having purposeful and meaningful playtimes with peers where they are using equipment and taking part in available games. Children to be happy and showing ARK values throughout all play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with all year groups.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surveys for what they notice across lunch times.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Regular observations of school playtimes.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TBC</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TBC</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TBC</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TBC</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CPD</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81875031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staff knowledge of sport they are least confident teaching.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Talk with staff and provide a survey to understand from the previous academic year, what went well and where they felt they needed support. From here look at CPD opportunities using professional expertise and fellow colleagues to support building this training.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with a wide range of knowledge in all areas of sport, with a confidence to teach any year group. PE boards support this as it offers structure and support in lessons, but again this could be used more to support teachers.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observations.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Local sporting clubs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41558962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509555">
                  <a:extLst>
                    <a:ext uri="{9D8B030D-6E8A-4147-A177-3AD203B41FA5}">
                      <a16:colId xmlns:a16="http://schemas.microsoft.com/office/drawing/2014/main" val="1397519339"/>
                    </a:ext>
                  </a:extLst>
                </a:gridCol>
                <a:gridCol w="1077743">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See an increase in the children within the academies reaching out and exploring local sporting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Offer opportunity for local sports clubs and teams to come into school and speak with children. Educate children on what opportunities the local community has for them and provide them with signposts on where to go for this.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greater amount of our children attending sporting clubs outside of school, and an increase in children being active every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Contact with local sports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Swimming</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68638364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swimming percentage of year 6 swimming 25m to 80%. (5% increase on last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importance and knowledge of water safety within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with the provision offered, whereby year 5 attend swimming lessons for an entire term to offer time to learn and develop their skills. Then, a further top up in year 6 to those who need to reach 25m will enable us to bridge the gap between children who already have strong swimming knowledge and ability, to those who do not gain much access.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Local swimming coordinator to come in and complete water safety activity and talk with all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80% of year 6 swimmers leaving school with the ability to swim 25m with a range of strokes.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of both academies to have greater knowledge of water safety and how to behave around water that is familiar and unfamiliar to them.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Data from the local swimming coordinators termly.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Sports leaders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67104863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Build the independence and leadership skills of our year 6 pupils with a sporting focus.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Explore different opportunities for children to become sports leaders and offer their support and help to fellow students in school. This can be over playtimes, sports lessons, sporting trips.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Specific training and pupil voice will be necessary to ensure children are selected with the correct intent for the roles.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with responsibility and purpose in school to help others achieve. Raising the profile of Pe and how sport can be an excellent way to build life skills and personal skills. Setting year 6 children up for a stronger start into high school where sports leaders is a prominent programme to complete.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 survey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observations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Applications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2DF9EEB9F0624E98E53528B76843DE" ma:contentTypeVersion="21" ma:contentTypeDescription="Create a new document." ma:contentTypeScope="" ma:versionID="db5fd2240724757048161c96b2de5ccf">
  <xsd:schema xmlns:xsd="http://www.w3.org/2001/XMLSchema" xmlns:xs="http://www.w3.org/2001/XMLSchema" xmlns:p="http://schemas.microsoft.com/office/2006/metadata/properties" xmlns:ns2="03998048-8584-4867-b8a9-a6e0f8c2e7d2" xmlns:ns3="a7535120-710c-4a7a-a923-9e843d35a260" targetNamespace="http://schemas.microsoft.com/office/2006/metadata/properties" ma:root="true" ma:fieldsID="5927770dee54dbdaeb0c7b41f5b85049" ns2:_="" ns3:_="">
    <xsd:import namespace="03998048-8584-4867-b8a9-a6e0f8c2e7d2"/>
    <xsd:import namespace="a7535120-710c-4a7a-a923-9e843d35a26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998048-8584-4867-b8a9-a6e0f8c2e7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02c4743-38a5-4b89-80ce-53a35af979f9"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7535120-710c-4a7a-a923-9e843d35a26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a00e89e-6538-4c02-8c36-e1eeca1780a6}" ma:internalName="TaxCatchAll" ma:showField="CatchAllData" ma:web="a7535120-710c-4a7a-a923-9e843d35a26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7535120-710c-4a7a-a923-9e843d35a260" xsi:nil="true"/>
    <lcf76f155ced4ddcb4097134ff3c332f xmlns="03998048-8584-4867-b8a9-a6e0f8c2e7d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1ACBEB0-0AEA-459D-861A-08D1F8B96F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998048-8584-4867-b8a9-a6e0f8c2e7d2"/>
    <ds:schemaRef ds:uri="a7535120-710c-4a7a-a923-9e843d35a2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333A93-F533-4BDE-AC64-611C4B6AAAE0}">
  <ds:schemaRefs>
    <ds:schemaRef ds:uri="http://schemas.microsoft.com/sharepoint/v3/contenttype/forms"/>
  </ds:schemaRefs>
</ds:datastoreItem>
</file>

<file path=customXml/itemProps3.xml><?xml version="1.0" encoding="utf-8"?>
<ds:datastoreItem xmlns:ds="http://schemas.openxmlformats.org/officeDocument/2006/customXml" ds:itemID="{F36F8EAF-94F8-4EC6-BE12-299990FCFBA6}">
  <ds:schemaRefs>
    <ds:schemaRef ds:uri="http://schemas.microsoft.com/office/2006/metadata/properties"/>
    <ds:schemaRef ds:uri="http://schemas.microsoft.com/office/infopath/2007/PartnerControls"/>
    <ds:schemaRef ds:uri="a7535120-710c-4a7a-a923-9e843d35a260"/>
    <ds:schemaRef ds:uri="03998048-8584-4867-b8a9-a6e0f8c2e7d2"/>
  </ds:schemaRefs>
</ds:datastoreItem>
</file>

<file path=docProps/app.xml><?xml version="1.0" encoding="utf-8"?>
<Properties xmlns="http://schemas.openxmlformats.org/officeDocument/2006/extended-properties" xmlns:vt="http://schemas.openxmlformats.org/officeDocument/2006/docPropsVTypes">
  <Template>Office Theme</Template>
  <TotalTime>1058</TotalTime>
  <Words>2179</Words>
  <Application>Microsoft Office PowerPoint</Application>
  <PresentationFormat>Custom</PresentationFormat>
  <Paragraphs>259</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Melissa Boulton</cp:lastModifiedBy>
  <cp:revision>24</cp:revision>
  <dcterms:created xsi:type="dcterms:W3CDTF">2025-10-08T18:09:30Z</dcterms:created>
  <dcterms:modified xsi:type="dcterms:W3CDTF">2026-09-25T14:08:39Z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0x010100D42DF9EEB9F0624E98E53528B76843DE</vt:lpwstr>
  </property>
  <property fmtid="{D5CDD505-2E9C-101B-9397-08002B2CF9AE}" pid="3" name="MediaServiceImageTags">
    <vt:lpwstr/>
  </property>
</Properties>
</file>